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25199975" cy="35999738"/>
  <p:notesSz cx="7559675" cy="1069181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6" d="100"/>
          <a:sy n="16" d="100"/>
        </p:scale>
        <p:origin x="-2616" y="-86"/>
      </p:cViewPr>
      <p:guideLst>
        <p:guide orient="horz" pos="11338"/>
        <p:guide pos="793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3150000" y="5891760"/>
            <a:ext cx="18899640" cy="125330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1260000" y="8423640"/>
            <a:ext cx="22679640" cy="20879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3150000" y="5891760"/>
            <a:ext cx="18899640" cy="125330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1260000" y="8423640"/>
            <a:ext cx="22679640" cy="20879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3150000" y="5891760"/>
            <a:ext cx="18899640" cy="125330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1260000" y="8423640"/>
            <a:ext cx="11067480" cy="20879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12881160" y="8423640"/>
            <a:ext cx="11067480" cy="20879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3150000" y="5891760"/>
            <a:ext cx="18899640" cy="125330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3150000" y="5891760"/>
            <a:ext cx="18899640" cy="58096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3150000" y="5891760"/>
            <a:ext cx="18899640" cy="125330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1260000" y="8423640"/>
            <a:ext cx="1106748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1260000" y="19329480"/>
            <a:ext cx="1106748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12881160" y="8423640"/>
            <a:ext cx="11067480" cy="20879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3150000" y="5891760"/>
            <a:ext cx="18899640" cy="125330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1260000" y="8423640"/>
            <a:ext cx="11067480" cy="20879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12881160" y="8423640"/>
            <a:ext cx="1106748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12881160" y="19329480"/>
            <a:ext cx="1106748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3150000" y="5891760"/>
            <a:ext cx="18899640" cy="125330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1260000" y="8423640"/>
            <a:ext cx="1106748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12881160" y="8423640"/>
            <a:ext cx="1106748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1260000" y="19329480"/>
            <a:ext cx="2267964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3150000" y="5891760"/>
            <a:ext cx="18899640" cy="125330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1260000" y="8423640"/>
            <a:ext cx="2267964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1260000" y="19329480"/>
            <a:ext cx="2267964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3150000" y="5891760"/>
            <a:ext cx="18899640" cy="125330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1260000" y="8423640"/>
            <a:ext cx="1106748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12881160" y="8423640"/>
            <a:ext cx="1106748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12881160" y="19329480"/>
            <a:ext cx="1106748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1260000" y="19329480"/>
            <a:ext cx="11067480" cy="99594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3150000" y="5891760"/>
            <a:ext cx="18899640" cy="125330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1260000" y="8423640"/>
            <a:ext cx="22679640" cy="20879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1260000" y="8423640"/>
            <a:ext cx="22679640" cy="20879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37" name="Immagine 36"/>
          <p:cNvPicPr/>
          <p:nvPr/>
        </p:nvPicPr>
        <p:blipFill>
          <a:blip r:embed="rId2" cstate="print"/>
          <a:stretch/>
        </p:blipFill>
        <p:spPr>
          <a:xfrm>
            <a:off x="1259640" y="9815400"/>
            <a:ext cx="22679640" cy="18095400"/>
          </a:xfrm>
          <a:prstGeom prst="rect">
            <a:avLst/>
          </a:prstGeom>
          <a:ln>
            <a:noFill/>
          </a:ln>
        </p:spPr>
      </p:pic>
      <p:pic>
        <p:nvPicPr>
          <p:cNvPr id="38" name="Immagine 37"/>
          <p:cNvPicPr/>
          <p:nvPr/>
        </p:nvPicPr>
        <p:blipFill>
          <a:blip r:embed="rId2" cstate="print"/>
          <a:stretch/>
        </p:blipFill>
        <p:spPr>
          <a:xfrm>
            <a:off x="1259640" y="9815400"/>
            <a:ext cx="22679640" cy="180954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3150000" y="5891760"/>
            <a:ext cx="18899640" cy="1253304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it-IT" sz="12400" strike="noStrike">
                <a:solidFill>
                  <a:srgbClr val="000000"/>
                </a:solidFill>
                <a:latin typeface="Calibri Light"/>
              </a:rPr>
              <a:t>Fai clic per modificare il formato del testo del titoloClick to edit Master title style</a:t>
            </a:r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1732320" y="33366600"/>
            <a:ext cx="5669640" cy="19162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it-IT" sz="2479" strike="noStrike">
                <a:solidFill>
                  <a:srgbClr val="8B8B8B"/>
                </a:solidFill>
                <a:latin typeface="Calibri"/>
              </a:rPr>
              <a:t>17/05/22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8347320" y="33366600"/>
            <a:ext cx="8504640" cy="19162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17797320" y="33366600"/>
            <a:ext cx="5669640" cy="19162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5E9F1C2F-5001-4724-BBB4-2B9023E3786C}" type="slidenum">
              <a:rPr lang="it-IT" sz="2479" strike="noStrike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‹N›</a:t>
            </a:fld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1260000" y="8423640"/>
            <a:ext cx="22679640" cy="20879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it-IT" sz="5790">
                <a:latin typeface="Calibri"/>
              </a:rPr>
              <a:t>Fai clic per modificare il formato del testo della struttura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it-IT" sz="4140">
                <a:latin typeface="Calibri"/>
              </a:rPr>
              <a:t>Secondo livello struttura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it-IT" sz="3720">
                <a:latin typeface="Calibri"/>
              </a:rPr>
              <a:t>Terzo livello struttura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it-IT" sz="3720">
                <a:latin typeface="Calibri"/>
              </a:rPr>
              <a:t>Quarto livello struttura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it-IT" sz="2000">
                <a:latin typeface="Calibri"/>
              </a:rPr>
              <a:t>Quinto livello struttura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it-IT" sz="2000">
                <a:latin typeface="Calibri"/>
              </a:rPr>
              <a:t>Sesto livello struttura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it-IT" sz="2000">
                <a:latin typeface="Calibri"/>
              </a:rPr>
              <a:t>Settimo livello struttura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Shape 1"/>
          <p:cNvSpPr txBox="1"/>
          <p:nvPr/>
        </p:nvSpPr>
        <p:spPr>
          <a:xfrm>
            <a:off x="917280" y="2749320"/>
            <a:ext cx="23509440" cy="224388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it-IT" sz="7200" strike="noStrike">
                <a:solidFill>
                  <a:srgbClr val="000000"/>
                </a:solidFill>
                <a:latin typeface="Garamond"/>
              </a:rPr>
              <a:t>TITOLO</a:t>
            </a:r>
            <a:endParaRPr/>
          </a:p>
        </p:txBody>
      </p:sp>
      <p:pic>
        <p:nvPicPr>
          <p:cNvPr id="40" name="Immagine 2"/>
          <p:cNvPicPr/>
          <p:nvPr/>
        </p:nvPicPr>
        <p:blipFill>
          <a:blip r:embed="rId2" cstate="print"/>
          <a:stretch/>
        </p:blipFill>
        <p:spPr>
          <a:xfrm>
            <a:off x="135720" y="398160"/>
            <a:ext cx="3281400" cy="3278520"/>
          </a:xfrm>
          <a:prstGeom prst="rect">
            <a:avLst/>
          </a:prstGeom>
          <a:ln>
            <a:noFill/>
          </a:ln>
        </p:spPr>
      </p:pic>
      <p:sp>
        <p:nvSpPr>
          <p:cNvPr id="41" name="CustomShape 2"/>
          <p:cNvSpPr/>
          <p:nvPr/>
        </p:nvSpPr>
        <p:spPr>
          <a:xfrm>
            <a:off x="10542960" y="14238360"/>
            <a:ext cx="5981040" cy="91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it-IT" sz="5400" strike="noStrike">
                <a:solidFill>
                  <a:srgbClr val="000000"/>
                </a:solidFill>
                <a:latin typeface="Garamond"/>
              </a:rPr>
              <a:t>Testo e immagini</a:t>
            </a:r>
            <a:endParaRPr/>
          </a:p>
        </p:txBody>
      </p:sp>
      <p:sp>
        <p:nvSpPr>
          <p:cNvPr id="42" name="CustomShape 3"/>
          <p:cNvSpPr/>
          <p:nvPr/>
        </p:nvSpPr>
        <p:spPr>
          <a:xfrm>
            <a:off x="5857560" y="34030080"/>
            <a:ext cx="15207480" cy="1948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it-IT" sz="3200" strike="noStrike">
                <a:solidFill>
                  <a:srgbClr val="000000"/>
                </a:solidFill>
                <a:latin typeface="Garamond"/>
              </a:rPr>
              <a:t>PATRIMONIO CULTURALE ED ETICA</a:t>
            </a:r>
            <a:endParaRPr/>
          </a:p>
          <a:p>
            <a:pPr algn="ctr">
              <a:lnSpc>
                <a:spcPct val="100000"/>
              </a:lnSpc>
            </a:pPr>
            <a:r>
              <a:rPr lang="it-IT" sz="2600" strike="noStrike">
                <a:solidFill>
                  <a:srgbClr val="000000"/>
                </a:solidFill>
                <a:latin typeface="Garamond"/>
              </a:rPr>
              <a:t>PROGETTI PER LA TUTELA E LO SVILUPPO TERRITORIALE</a:t>
            </a:r>
            <a:endParaRPr/>
          </a:p>
          <a:p>
            <a:pPr algn="ctr">
              <a:lnSpc>
                <a:spcPct val="100000"/>
              </a:lnSpc>
            </a:pPr>
            <a:r>
              <a:rPr lang="it-IT" sz="3200" strike="noStrike">
                <a:solidFill>
                  <a:srgbClr val="000000"/>
                </a:solidFill>
                <a:latin typeface="Garamond"/>
              </a:rPr>
              <a:t>Sassari, Porto Torres, Torralba</a:t>
            </a:r>
            <a:endParaRPr/>
          </a:p>
          <a:p>
            <a:pPr algn="ctr">
              <a:lnSpc>
                <a:spcPct val="100000"/>
              </a:lnSpc>
            </a:pPr>
            <a:r>
              <a:rPr lang="it-IT" sz="3200" strike="noStrike">
                <a:solidFill>
                  <a:srgbClr val="000000"/>
                </a:solidFill>
                <a:latin typeface="Garamond"/>
              </a:rPr>
              <a:t>27-29 maggio 2022</a:t>
            </a:r>
            <a:endParaRPr/>
          </a:p>
        </p:txBody>
      </p:sp>
      <p:sp>
        <p:nvSpPr>
          <p:cNvPr id="43" name="CustomShape 4"/>
          <p:cNvSpPr/>
          <p:nvPr/>
        </p:nvSpPr>
        <p:spPr>
          <a:xfrm>
            <a:off x="3601440" y="1144080"/>
            <a:ext cx="7037640" cy="1583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it-IT" sz="4000" strike="noStrike">
                <a:solidFill>
                  <a:srgbClr val="000000"/>
                </a:solidFill>
                <a:latin typeface="Garamond"/>
              </a:rPr>
              <a:t>Studi e ricerche in memoria  di</a:t>
            </a:r>
            <a:endParaRPr/>
          </a:p>
          <a:p>
            <a:pPr>
              <a:lnSpc>
                <a:spcPct val="100000"/>
              </a:lnSpc>
            </a:pPr>
            <a:r>
              <a:rPr lang="it-IT" sz="4000" strike="noStrike">
                <a:solidFill>
                  <a:srgbClr val="000000"/>
                </a:solidFill>
                <a:latin typeface="Garamond"/>
              </a:rPr>
              <a:t>ANTONIETTA BONINU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44" name="Immagine 23"/>
          <p:cNvPicPr/>
          <p:nvPr/>
        </p:nvPicPr>
        <p:blipFill>
          <a:blip r:embed="rId3" cstate="print"/>
          <a:stretch/>
        </p:blipFill>
        <p:spPr>
          <a:xfrm>
            <a:off x="5114880" y="34317000"/>
            <a:ext cx="2878560" cy="1269720"/>
          </a:xfrm>
          <a:prstGeom prst="rect">
            <a:avLst/>
          </a:prstGeom>
          <a:ln>
            <a:noFill/>
          </a:ln>
        </p:spPr>
      </p:pic>
      <p:pic>
        <p:nvPicPr>
          <p:cNvPr id="45" name="Immagine 24"/>
          <p:cNvPicPr/>
          <p:nvPr/>
        </p:nvPicPr>
        <p:blipFill>
          <a:blip r:embed="rId4" cstate="print"/>
          <a:stretch/>
        </p:blipFill>
        <p:spPr>
          <a:xfrm>
            <a:off x="362880" y="33851160"/>
            <a:ext cx="3583800" cy="1720080"/>
          </a:xfrm>
          <a:prstGeom prst="rect">
            <a:avLst/>
          </a:prstGeom>
          <a:ln>
            <a:noFill/>
          </a:ln>
        </p:spPr>
      </p:pic>
      <p:pic>
        <p:nvPicPr>
          <p:cNvPr id="46" name="Immagine 25"/>
          <p:cNvPicPr/>
          <p:nvPr/>
        </p:nvPicPr>
        <p:blipFill>
          <a:blip r:embed="rId5" cstate="print"/>
          <a:stretch/>
        </p:blipFill>
        <p:spPr>
          <a:xfrm>
            <a:off x="23854680" y="34403760"/>
            <a:ext cx="802800" cy="1182960"/>
          </a:xfrm>
          <a:prstGeom prst="rect">
            <a:avLst/>
          </a:prstGeom>
          <a:ln>
            <a:noFill/>
          </a:ln>
        </p:spPr>
      </p:pic>
      <p:pic>
        <p:nvPicPr>
          <p:cNvPr id="47" name="Immagine 26"/>
          <p:cNvPicPr/>
          <p:nvPr/>
        </p:nvPicPr>
        <p:blipFill>
          <a:blip r:embed="rId6" cstate="print"/>
          <a:stretch/>
        </p:blipFill>
        <p:spPr>
          <a:xfrm>
            <a:off x="21520080" y="34317000"/>
            <a:ext cx="1843920" cy="1269720"/>
          </a:xfrm>
          <a:prstGeom prst="rect">
            <a:avLst/>
          </a:prstGeom>
          <a:ln>
            <a:noFill/>
          </a:ln>
        </p:spPr>
      </p:pic>
      <p:pic>
        <p:nvPicPr>
          <p:cNvPr id="48" name="Immagine 27"/>
          <p:cNvPicPr/>
          <p:nvPr/>
        </p:nvPicPr>
        <p:blipFill>
          <a:blip r:embed="rId7" cstate="print"/>
          <a:stretch/>
        </p:blipFill>
        <p:spPr>
          <a:xfrm>
            <a:off x="18513000" y="34403760"/>
            <a:ext cx="2847240" cy="1261080"/>
          </a:xfrm>
          <a:prstGeom prst="rect">
            <a:avLst/>
          </a:prstGeom>
          <a:ln>
            <a:noFill/>
          </a:ln>
        </p:spPr>
      </p:pic>
      <p:sp>
        <p:nvSpPr>
          <p:cNvPr id="49" name="CustomShape 5"/>
          <p:cNvSpPr/>
          <p:nvPr/>
        </p:nvSpPr>
        <p:spPr>
          <a:xfrm>
            <a:off x="12312000" y="1296000"/>
            <a:ext cx="2481480" cy="1187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it-IT" sz="2400" strike="noStrike">
                <a:solidFill>
                  <a:srgbClr val="000000"/>
                </a:solidFill>
                <a:latin typeface="Calibri"/>
              </a:rPr>
              <a:t>EVENTUALE</a:t>
            </a:r>
            <a:endParaRPr/>
          </a:p>
          <a:p>
            <a:pPr>
              <a:lnSpc>
                <a:spcPct val="100000"/>
              </a:lnSpc>
            </a:pPr>
            <a:r>
              <a:rPr lang="it-IT" sz="2400" strike="noStrike">
                <a:solidFill>
                  <a:srgbClr val="000000"/>
                </a:solidFill>
                <a:latin typeface="Calibri"/>
              </a:rPr>
              <a:t> LOGO ENTE APPARTENENZA</a:t>
            </a:r>
            <a:endParaRPr/>
          </a:p>
        </p:txBody>
      </p:sp>
      <p:pic>
        <p:nvPicPr>
          <p:cNvPr id="50" name="Immagine 49"/>
          <p:cNvPicPr/>
          <p:nvPr/>
        </p:nvPicPr>
        <p:blipFill>
          <a:blip r:embed="rId8" cstate="print"/>
          <a:stretch/>
        </p:blipFill>
        <p:spPr>
          <a:xfrm>
            <a:off x="15552000" y="1008000"/>
            <a:ext cx="8586720" cy="144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Application>Microsoft Office PowerPoint</Application>
  <PresentationFormat>Personalizzato</PresentationFormat>
  <Paragraphs>10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Office Theme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Loreta Pluchino</dc:creator>
  <cp:lastModifiedBy>LPluchino</cp:lastModifiedBy>
  <cp:revision>1</cp:revision>
  <dcterms:modified xsi:type="dcterms:W3CDTF">2022-05-17T14:28:09Z</dcterms:modified>
</cp:coreProperties>
</file>